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60" r:id="rId4"/>
    <p:sldId id="261" r:id="rId5"/>
    <p:sldId id="262" r:id="rId6"/>
    <p:sldId id="264" r:id="rId7"/>
    <p:sldId id="265" r:id="rId8"/>
    <p:sldId id="266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Ульяна" initials="У" lastIdx="2" clrIdx="0">
    <p:extLst>
      <p:ext uri="{19B8F6BF-5375-455C-9EA6-DF929625EA0E}">
        <p15:presenceInfo xmlns:p15="http://schemas.microsoft.com/office/powerpoint/2012/main" userId="899e7ad203b1de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6" autoAdjust="0"/>
    <p:restoredTop sz="94660"/>
  </p:normalViewPr>
  <p:slideViewPr>
    <p:cSldViewPr snapToGrid="0">
      <p:cViewPr>
        <p:scale>
          <a:sx n="75" d="100"/>
          <a:sy n="75" d="100"/>
        </p:scale>
        <p:origin x="235" y="5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19T15:48:17.411" idx="1">
    <p:pos x="10" y="10"/>
    <p:text>Слева мой</p:text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679475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41637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3593915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96513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7909902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61772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47852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31874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11208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072202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716185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4065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337307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68827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5635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70862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002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ransition spd="slow">
    <p:cover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1DD037-3A8B-4ED0-9DB9-C1510BFBFD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Essentia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764F6D-E224-47D4-936E-282E2E3A9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627179"/>
            <a:ext cx="5019857" cy="520553"/>
          </a:xfrm>
        </p:spPr>
        <p:txBody>
          <a:bodyPr/>
          <a:lstStyle/>
          <a:p>
            <a:r>
              <a:rPr lang="ru-RU" dirty="0"/>
              <a:t>Аникеева Арина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8192C-72AD-4612-926B-4F720916FE23}"/>
              </a:ext>
            </a:extLst>
          </p:cNvPr>
          <p:cNvSpPr txBox="1"/>
          <p:nvPr/>
        </p:nvSpPr>
        <p:spPr>
          <a:xfrm>
            <a:off x="6392917" y="4627179"/>
            <a:ext cx="29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 Коваленко Александра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00777-339A-495F-B3B2-4E8E5FBD6F48}"/>
              </a:ext>
            </a:extLst>
          </p:cNvPr>
          <p:cNvSpPr txBox="1"/>
          <p:nvPr/>
        </p:nvSpPr>
        <p:spPr>
          <a:xfrm>
            <a:off x="7598978" y="4256690"/>
            <a:ext cx="189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Подготовили:</a:t>
            </a:r>
          </a:p>
        </p:txBody>
      </p:sp>
    </p:spTree>
    <p:extLst>
      <p:ext uri="{BB962C8B-B14F-4D97-AF65-F5344CB8AC3E}">
        <p14:creationId xmlns:p14="http://schemas.microsoft.com/office/powerpoint/2010/main" val="5812826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1BA3B-FBF6-4C79-AABE-94B606D7639E}"/>
              </a:ext>
            </a:extLst>
          </p:cNvPr>
          <p:cNvSpPr txBox="1"/>
          <p:nvPr/>
        </p:nvSpPr>
        <p:spPr>
          <a:xfrm>
            <a:off x="3149600" y="2958958"/>
            <a:ext cx="4602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776951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1BA3B-FBF6-4C79-AABE-94B606D7639E}"/>
              </a:ext>
            </a:extLst>
          </p:cNvPr>
          <p:cNvSpPr txBox="1"/>
          <p:nvPr/>
        </p:nvSpPr>
        <p:spPr>
          <a:xfrm>
            <a:off x="923192" y="619857"/>
            <a:ext cx="41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Содержание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1CBF5-6BEB-4042-88EE-A6355C26874B}"/>
              </a:ext>
            </a:extLst>
          </p:cNvPr>
          <p:cNvSpPr txBox="1"/>
          <p:nvPr/>
        </p:nvSpPr>
        <p:spPr>
          <a:xfrm>
            <a:off x="923192" y="1582616"/>
            <a:ext cx="8405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Суть проекта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Почему это важно?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Целевая аудитория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 сервисах экосистемы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Улучшение экосистемы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Технологии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640523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1BA3B-FBF6-4C79-AABE-94B606D7639E}"/>
              </a:ext>
            </a:extLst>
          </p:cNvPr>
          <p:cNvSpPr txBox="1"/>
          <p:nvPr/>
        </p:nvSpPr>
        <p:spPr>
          <a:xfrm>
            <a:off x="875896" y="619857"/>
            <a:ext cx="41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Суть проекта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121CAA-2FFA-4FE4-9749-FEFB03A401BA}"/>
              </a:ext>
            </a:extLst>
          </p:cNvPr>
          <p:cNvSpPr txBox="1"/>
          <p:nvPr/>
        </p:nvSpPr>
        <p:spPr>
          <a:xfrm>
            <a:off x="875897" y="2033752"/>
            <a:ext cx="423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Упростить повседневную жизнь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D4E1AE2-0F41-459D-9637-52225AF6E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87073">
            <a:off x="772588" y="2709775"/>
            <a:ext cx="2672403" cy="4005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2682B6-22EB-4E00-9458-68533791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05556">
            <a:off x="3644170" y="3237281"/>
            <a:ext cx="4609744" cy="31793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F8DD16-7A6F-4E22-A4E2-EADBB590C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22379">
            <a:off x="5015628" y="495919"/>
            <a:ext cx="4609656" cy="30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955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1BA3B-FBF6-4C79-AABE-94B606D7639E}"/>
              </a:ext>
            </a:extLst>
          </p:cNvPr>
          <p:cNvSpPr txBox="1"/>
          <p:nvPr/>
        </p:nvSpPr>
        <p:spPr>
          <a:xfrm>
            <a:off x="875896" y="619857"/>
            <a:ext cx="5084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Почему это важно?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65FDA-E1B2-49F0-B9E9-779F678DA725}"/>
              </a:ext>
            </a:extLst>
          </p:cNvPr>
          <p:cNvSpPr txBox="1"/>
          <p:nvPr/>
        </p:nvSpPr>
        <p:spPr>
          <a:xfrm>
            <a:off x="875896" y="1960368"/>
            <a:ext cx="7266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Мозг и сон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Питание и энергия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1" dirty="0"/>
              <a:t>Финансы и психика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566C3E-BFCA-4FA3-B4B8-7A3C6390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11365">
            <a:off x="914751" y="3639053"/>
            <a:ext cx="2455914" cy="24559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2FB4F7-0C7B-4E07-B5F4-02683D42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35381">
            <a:off x="3965333" y="2575835"/>
            <a:ext cx="2215275" cy="393826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6B14B6-6752-47F4-BE1C-98137E6C6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16124">
            <a:off x="5792971" y="561719"/>
            <a:ext cx="3831716" cy="2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62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1BA3B-FBF6-4C79-AABE-94B606D7639E}"/>
              </a:ext>
            </a:extLst>
          </p:cNvPr>
          <p:cNvSpPr txBox="1"/>
          <p:nvPr/>
        </p:nvSpPr>
        <p:spPr>
          <a:xfrm>
            <a:off x="875896" y="619857"/>
            <a:ext cx="41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Целевая аудитория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7D7B1-9C98-4CD4-BA80-0E91F2856F80}"/>
              </a:ext>
            </a:extLst>
          </p:cNvPr>
          <p:cNvSpPr txBox="1"/>
          <p:nvPr/>
        </p:nvSpPr>
        <p:spPr>
          <a:xfrm>
            <a:off x="875896" y="1859280"/>
            <a:ext cx="620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Занятые профессионалы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Люди, работающий над ментальным здоровьем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41082-B6C7-4D67-8CD7-1354E952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263" y="2670665"/>
            <a:ext cx="2270383" cy="403623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0FAEB8-E3BF-4F0E-AE31-FD5C52BFA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87278">
            <a:off x="1013056" y="3205212"/>
            <a:ext cx="3624454" cy="36244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81E7F9-8B5A-467A-AA6D-17E2D99F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4903">
            <a:off x="6791786" y="947"/>
            <a:ext cx="2895806" cy="28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95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1BA3B-FBF6-4C79-AABE-94B606D7639E}"/>
              </a:ext>
            </a:extLst>
          </p:cNvPr>
          <p:cNvSpPr txBox="1"/>
          <p:nvPr/>
        </p:nvSpPr>
        <p:spPr>
          <a:xfrm>
            <a:off x="875896" y="619857"/>
            <a:ext cx="41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О сервисах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A8FB3C-1626-406C-A6F9-435E1C62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01" y="3637181"/>
            <a:ext cx="2286198" cy="228619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865B8C-849D-4B78-AB82-FF1D46721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381" y="3637181"/>
            <a:ext cx="2286198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180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1BA3B-FBF6-4C79-AABE-94B606D7639E}"/>
              </a:ext>
            </a:extLst>
          </p:cNvPr>
          <p:cNvSpPr txBox="1"/>
          <p:nvPr/>
        </p:nvSpPr>
        <p:spPr>
          <a:xfrm>
            <a:off x="875896" y="619857"/>
            <a:ext cx="466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Улучшение экосистемы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32D5B-27B9-4D6D-AA66-10D7805B0755}"/>
              </a:ext>
            </a:extLst>
          </p:cNvPr>
          <p:cNvSpPr txBox="1"/>
          <p:nvPr/>
        </p:nvSpPr>
        <p:spPr>
          <a:xfrm>
            <a:off x="1046480" y="2052320"/>
            <a:ext cx="648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Единая база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Единый дизайн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Централизованная поддержка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Общая подписка</a:t>
            </a:r>
          </a:p>
        </p:txBody>
      </p:sp>
    </p:spTree>
    <p:extLst>
      <p:ext uri="{BB962C8B-B14F-4D97-AF65-F5344CB8AC3E}">
        <p14:creationId xmlns:p14="http://schemas.microsoft.com/office/powerpoint/2010/main" val="22578881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1BA3B-FBF6-4C79-AABE-94B606D7639E}"/>
              </a:ext>
            </a:extLst>
          </p:cNvPr>
          <p:cNvSpPr txBox="1"/>
          <p:nvPr/>
        </p:nvSpPr>
        <p:spPr>
          <a:xfrm>
            <a:off x="875896" y="619857"/>
            <a:ext cx="41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Технологии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FE0B8-A5C7-4171-996B-197AF55C218F}"/>
              </a:ext>
            </a:extLst>
          </p:cNvPr>
          <p:cNvSpPr txBox="1"/>
          <p:nvPr/>
        </p:nvSpPr>
        <p:spPr>
          <a:xfrm>
            <a:off x="782320" y="1757680"/>
            <a:ext cx="48158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Python</a:t>
            </a:r>
          </a:p>
          <a:p>
            <a:pPr marL="285750" indent="-285750">
              <a:buFontTx/>
              <a:buChar char="-"/>
            </a:pPr>
            <a:r>
              <a:rPr lang="en-US" dirty="0"/>
              <a:t>Flask</a:t>
            </a:r>
          </a:p>
          <a:p>
            <a:pPr marL="285750" indent="-285750">
              <a:buFontTx/>
              <a:buChar char="-"/>
            </a:pPr>
            <a:r>
              <a:rPr lang="en-US" dirty="0"/>
              <a:t>Flask-</a:t>
            </a:r>
            <a:r>
              <a:rPr lang="en-US" dirty="0" err="1"/>
              <a:t>SQLAlchemy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Apscheduler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Requests</a:t>
            </a:r>
          </a:p>
          <a:p>
            <a:pPr marL="285750" indent="-285750">
              <a:buFontTx/>
              <a:buChar char="-"/>
            </a:pPr>
            <a:r>
              <a:rPr lang="en-US" dirty="0"/>
              <a:t>Beautifulsoup4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Lxml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Flask_login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Flask_wtf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Pandas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Datetime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en-US" dirty="0"/>
              <a:t>Random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70509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1BA3B-FBF6-4C79-AABE-94B606D7639E}"/>
              </a:ext>
            </a:extLst>
          </p:cNvPr>
          <p:cNvSpPr txBox="1"/>
          <p:nvPr/>
        </p:nvSpPr>
        <p:spPr>
          <a:xfrm>
            <a:off x="875896" y="619857"/>
            <a:ext cx="415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Подводим итоги)</a:t>
            </a:r>
          </a:p>
        </p:txBody>
      </p:sp>
    </p:spTree>
    <p:extLst>
      <p:ext uri="{BB962C8B-B14F-4D97-AF65-F5344CB8AC3E}">
        <p14:creationId xmlns:p14="http://schemas.microsoft.com/office/powerpoint/2010/main" val="15015320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2526</TotalTime>
  <Words>89</Words>
  <Application>Microsoft Office PowerPoint</Application>
  <PresentationFormat>Широкоэкранный</PresentationFormat>
  <Paragraphs>42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Аспект</vt:lpstr>
      <vt:lpstr>Essentia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Эко-система</dc:title>
  <dc:creator>Ульяна</dc:creator>
  <cp:lastModifiedBy>Ульяна</cp:lastModifiedBy>
  <cp:revision>15</cp:revision>
  <dcterms:created xsi:type="dcterms:W3CDTF">2025-05-17T19:02:03Z</dcterms:created>
  <dcterms:modified xsi:type="dcterms:W3CDTF">2025-05-19T13:08:22Z</dcterms:modified>
</cp:coreProperties>
</file>